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6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76632-A14D-48B6-ACE1-AF712D16180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664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04/12/2017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Recap: How many strategies can you remember for managing feelings?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Go for a walk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???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697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/>
          <a:lstStyle/>
          <a:p>
            <a:r>
              <a:rPr lang="en-GB" dirty="0" smtClean="0"/>
              <a:t>NOT managing feelings: what goes wrong? 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776864" cy="1752600"/>
          </a:xfrm>
        </p:spPr>
        <p:txBody>
          <a:bodyPr/>
          <a:lstStyle/>
          <a:p>
            <a:pPr algn="l"/>
            <a:r>
              <a:rPr lang="en-GB" dirty="0" smtClean="0"/>
              <a:t>LO: To understand the possible impacts of </a:t>
            </a:r>
            <a:r>
              <a:rPr lang="en-GB" u="sng" dirty="0" smtClean="0"/>
              <a:t>not</a:t>
            </a:r>
            <a:r>
              <a:rPr lang="en-GB" dirty="0" smtClean="0"/>
              <a:t> managing our feelings well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 teachers say?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“A single unresolved problem in the morning can lead to problems all day. 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It puts students in a bad mood and then other problems occur.  Students start almost looking for problems – they will create situations with staff and students which normally they would avoid.”  </a:t>
            </a:r>
          </a:p>
          <a:p>
            <a:pPr marL="0" indent="0" algn="r">
              <a:buNone/>
            </a:pPr>
            <a:r>
              <a:rPr lang="en-GB" dirty="0" smtClean="0">
                <a:solidFill>
                  <a:schemeClr val="tx1"/>
                </a:solidFill>
              </a:rPr>
              <a:t>An experienced </a:t>
            </a:r>
            <a:r>
              <a:rPr lang="en-GB" smtClean="0">
                <a:solidFill>
                  <a:schemeClr val="tx1"/>
                </a:solidFill>
              </a:rPr>
              <a:t>Head of Year</a:t>
            </a:r>
            <a:endParaRPr lang="en-GB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945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l"/>
            <a:r>
              <a:rPr lang="en-GB" dirty="0" smtClean="0"/>
              <a:t>The Trigger….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41148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Today, you will imagine a day in the life of someone who does not manage feelings well. 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Everyone’s story will begin in the morning with an unresolved argument.  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" t="26777" r="48232" b="15617"/>
          <a:stretch/>
        </p:blipFill>
        <p:spPr bwMode="auto">
          <a:xfrm>
            <a:off x="4860032" y="1772816"/>
            <a:ext cx="3954647" cy="3458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139952" y="5278896"/>
            <a:ext cx="2697403" cy="15791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  <a:latin typeface="Comic Sans MS" pitchFamily="66" charset="0"/>
              </a:rPr>
              <a:t>Select a name for your character (the name must not be the same as a student in school) and decide on the cause of the argument.</a:t>
            </a:r>
            <a:endParaRPr lang="en-GB" sz="16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" name="Right Arrow 4"/>
          <p:cNvSpPr/>
          <p:nvPr/>
        </p:nvSpPr>
        <p:spPr>
          <a:xfrm rot="16200000">
            <a:off x="5949903" y="4824404"/>
            <a:ext cx="379491" cy="43399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52639" y="1878291"/>
            <a:ext cx="14957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Comic Sans MS" pitchFamily="66" charset="0"/>
              </a:rPr>
              <a:t>Draw images here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6371282" y="3032542"/>
            <a:ext cx="979655" cy="43399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799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 your story…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Your story can develop in any way but it must include: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An incident with a teacher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An incident with another student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Some form of consequence</a:t>
            </a: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Remember to: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Short accurate captions (good SPAG)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Neat drawings in pencil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Colour (if you have time)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Realistic and interesting story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45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Share your story with the class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525963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1 student – tell your story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Audience – suggest how the bad day could have been avoided: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What could the student have done ?  When?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What could the student’s friends have done?  </a:t>
            </a:r>
            <a:r>
              <a:rPr lang="en-GB" dirty="0" smtClean="0">
                <a:solidFill>
                  <a:schemeClr val="tx1"/>
                </a:solidFill>
              </a:rPr>
              <a:t>When</a:t>
            </a:r>
            <a:r>
              <a:rPr lang="en-GB" dirty="0" smtClean="0">
                <a:solidFill>
                  <a:schemeClr val="tx1"/>
                </a:solidFill>
              </a:rPr>
              <a:t>?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What could someone else have done?  When?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84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1263</TotalTime>
  <Words>271</Words>
  <Application>Microsoft Office PowerPoint</Application>
  <PresentationFormat>On-screen Show (4:3)</PresentationFormat>
  <Paragraphs>34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Stepping Stones</vt:lpstr>
      <vt:lpstr>Recap: How many strategies can you remember for managing feelings? </vt:lpstr>
      <vt:lpstr>NOT managing feelings: what goes wrong?  </vt:lpstr>
      <vt:lpstr>What do teachers say? </vt:lpstr>
      <vt:lpstr>The Trigger….</vt:lpstr>
      <vt:lpstr>Develop your story…</vt:lpstr>
      <vt:lpstr>Share your story with the class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Recap: How many strategies can you remember for managing feelings?</dc:title>
  <dc:creator>Ms L. Borne</dc:creator>
  <cp:lastModifiedBy>Ms J. Dimes</cp:lastModifiedBy>
  <cp:revision>8</cp:revision>
  <dcterms:created xsi:type="dcterms:W3CDTF">2016-11-09T16:59:26Z</dcterms:created>
  <dcterms:modified xsi:type="dcterms:W3CDTF">2017-12-04T15:01:54Z</dcterms:modified>
</cp:coreProperties>
</file>